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Variables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Here we go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4733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does a computer remember things?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To make our programs remember things, we store information as “variables”</a:t>
            </a:r>
          </a:p>
          <a:p>
            <a:r>
              <a:rPr lang="en-CA" sz="2400" dirty="0" smtClean="0"/>
              <a:t>Work the same way as variables in math go</a:t>
            </a:r>
          </a:p>
          <a:p>
            <a:pPr lvl="1"/>
            <a:r>
              <a:rPr lang="en-CA" sz="2200" dirty="0" smtClean="0"/>
              <a:t> </a:t>
            </a:r>
            <a:r>
              <a:rPr lang="en-CA" sz="2200" i="1" dirty="0" smtClean="0"/>
              <a:t>x = 5;</a:t>
            </a:r>
          </a:p>
          <a:p>
            <a:pPr lvl="1"/>
            <a:r>
              <a:rPr lang="en-CA" sz="2200" i="1" dirty="0" smtClean="0"/>
              <a:t>x = 20;</a:t>
            </a:r>
          </a:p>
          <a:p>
            <a:pPr lvl="1"/>
            <a:r>
              <a:rPr lang="en-CA" sz="2200" i="1" dirty="0" err="1" smtClean="0"/>
              <a:t>bestName</a:t>
            </a:r>
            <a:r>
              <a:rPr lang="en-CA" sz="2200" i="1" dirty="0" smtClean="0"/>
              <a:t> = “</a:t>
            </a:r>
            <a:r>
              <a:rPr lang="en-CA" sz="2200" i="1" dirty="0" err="1" smtClean="0"/>
              <a:t>Guzy</a:t>
            </a:r>
            <a:r>
              <a:rPr lang="en-CA" sz="2200" i="1" dirty="0" smtClean="0"/>
              <a:t>”;</a:t>
            </a:r>
            <a:endParaRPr lang="en-CA" sz="2200" i="1" dirty="0"/>
          </a:p>
        </p:txBody>
      </p:sp>
    </p:spTree>
    <p:extLst>
      <p:ext uri="{BB962C8B-B14F-4D97-AF65-F5344CB8AC3E}">
        <p14:creationId xmlns:p14="http://schemas.microsoft.com/office/powerpoint/2010/main" val="130494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Computers have memory?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Each variable stores its value in MEMORY, in a reserved spot of a specific size</a:t>
            </a:r>
            <a:endParaRPr lang="en-CA" sz="2400" dirty="0"/>
          </a:p>
          <a:p>
            <a:r>
              <a:rPr lang="en-CA" sz="2400" dirty="0" smtClean="0"/>
              <a:t>Different variable types require different memory sizes</a:t>
            </a:r>
          </a:p>
          <a:p>
            <a:r>
              <a:rPr lang="en-CA" sz="2400" dirty="0" smtClean="0"/>
              <a:t>So we must DECLARE a variable to reserve the spot before we can use it to store information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95186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Variable types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INTEGER- Integer numbers, positive AND negative.  But no decimals.</a:t>
            </a:r>
          </a:p>
          <a:p>
            <a:r>
              <a:rPr lang="en-CA" sz="2400" dirty="0" smtClean="0"/>
              <a:t>STRING- Stores words, names, even novelty license plates like “1WOOO1”</a:t>
            </a:r>
          </a:p>
          <a:p>
            <a:r>
              <a:rPr lang="en-CA" sz="2400" dirty="0" smtClean="0"/>
              <a:t>CHAR- Characters, single letters, or number, or symbols.  </a:t>
            </a:r>
          </a:p>
          <a:p>
            <a:r>
              <a:rPr lang="en-CA" sz="2400" dirty="0" smtClean="0"/>
              <a:t>FLOAT or DOUBLE- Decimals, take up a huge amount of space compared to integers</a:t>
            </a:r>
          </a:p>
          <a:p>
            <a:r>
              <a:rPr lang="en-CA" sz="2400" dirty="0" smtClean="0"/>
              <a:t>BOOLEAN- True or False values (more on this another time)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1685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Special quirk of </a:t>
            </a:r>
            <a:r>
              <a:rPr lang="en-CA" dirty="0" err="1" smtClean="0"/>
              <a:t>javascript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Is what we call “Loosely typed”, we make variables without stating what type they are</a:t>
            </a:r>
          </a:p>
          <a:p>
            <a:r>
              <a:rPr lang="en-CA" sz="2400" dirty="0" smtClean="0"/>
              <a:t>You can declare a variable, and give it any type later on</a:t>
            </a:r>
          </a:p>
          <a:p>
            <a:r>
              <a:rPr lang="en-CA" sz="2400" dirty="0" smtClean="0"/>
              <a:t>To declare a variable:</a:t>
            </a:r>
          </a:p>
          <a:p>
            <a:pPr lvl="1"/>
            <a:r>
              <a:rPr lang="en-CA" sz="2400" i="1" dirty="0" err="1" smtClean="0"/>
              <a:t>var</a:t>
            </a:r>
            <a:r>
              <a:rPr lang="en-CA" sz="2400" i="1" dirty="0" smtClean="0"/>
              <a:t> </a:t>
            </a:r>
            <a:r>
              <a:rPr lang="en-CA" sz="2400" i="1" dirty="0" err="1"/>
              <a:t>myVar</a:t>
            </a:r>
            <a:r>
              <a:rPr lang="en-CA" sz="2400" i="1" dirty="0"/>
              <a:t>;</a:t>
            </a:r>
          </a:p>
          <a:p>
            <a:pPr lvl="1"/>
            <a:r>
              <a:rPr lang="en-CA" sz="2400" i="1" dirty="0" err="1" smtClean="0"/>
              <a:t>var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myVar</a:t>
            </a:r>
            <a:r>
              <a:rPr lang="en-CA" sz="2400" i="1" dirty="0" smtClean="0"/>
              <a:t> = “</a:t>
            </a:r>
            <a:r>
              <a:rPr lang="en-CA" sz="2400" i="1" dirty="0" err="1" smtClean="0"/>
              <a:t>Guzy</a:t>
            </a:r>
            <a:r>
              <a:rPr lang="en-CA" sz="2400" i="1" dirty="0" smtClean="0"/>
              <a:t>”;</a:t>
            </a:r>
          </a:p>
          <a:p>
            <a:pPr lvl="1"/>
            <a:r>
              <a:rPr lang="en-CA" sz="2400" i="1" dirty="0" err="1" smtClean="0"/>
              <a:t>var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myVar</a:t>
            </a:r>
            <a:r>
              <a:rPr lang="en-CA" sz="2400" i="1" dirty="0" smtClean="0"/>
              <a:t> = new String;</a:t>
            </a:r>
          </a:p>
        </p:txBody>
      </p:sp>
    </p:spTree>
    <p:extLst>
      <p:ext uri="{BB962C8B-B14F-4D97-AF65-F5344CB8AC3E}">
        <p14:creationId xmlns:p14="http://schemas.microsoft.com/office/powerpoint/2010/main" val="223219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TO DO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Declare 6 variables at the top</a:t>
            </a:r>
          </a:p>
          <a:p>
            <a:r>
              <a:rPr lang="en-CA" dirty="0" smtClean="0"/>
              <a:t>Make 3 of each: INTEGER, STRING in the INIT section of the code, using names and made up grades</a:t>
            </a:r>
          </a:p>
          <a:p>
            <a:r>
              <a:rPr lang="en-CA" dirty="0" smtClean="0"/>
              <a:t>Display on the screen using the </a:t>
            </a:r>
            <a:r>
              <a:rPr lang="en-CA" dirty="0" err="1" smtClean="0"/>
              <a:t>fillText</a:t>
            </a:r>
            <a:r>
              <a:rPr lang="en-CA" dirty="0" smtClean="0"/>
              <a:t> command the following:</a:t>
            </a:r>
          </a:p>
          <a:p>
            <a:pPr lvl="1"/>
            <a:r>
              <a:rPr lang="en-CA" dirty="0" smtClean="0"/>
              <a:t>Each name with the corresponding grade, 1 line per person</a:t>
            </a:r>
          </a:p>
          <a:p>
            <a:pPr lvl="1"/>
            <a:r>
              <a:rPr lang="en-CA" dirty="0" smtClean="0"/>
              <a:t>Calculate the average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509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68</TotalTime>
  <Words>269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Celestial</vt:lpstr>
      <vt:lpstr>Variables</vt:lpstr>
      <vt:lpstr>How does a computer remember things?</vt:lpstr>
      <vt:lpstr>Computers have memory? </vt:lpstr>
      <vt:lpstr>Variable types</vt:lpstr>
      <vt:lpstr>Special quirk of javascript</vt:lpstr>
      <vt:lpstr>TO DO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Variables</dc:title>
  <dc:creator>Main</dc:creator>
  <cp:lastModifiedBy>Main</cp:lastModifiedBy>
  <cp:revision>7</cp:revision>
  <dcterms:created xsi:type="dcterms:W3CDTF">2013-09-03T00:30:08Z</dcterms:created>
  <dcterms:modified xsi:type="dcterms:W3CDTF">2013-09-03T01:38:12Z</dcterms:modified>
</cp:coreProperties>
</file>