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ofzombie.com/templates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 smtClean="0"/>
              <a:t>Javascript</a:t>
            </a:r>
            <a:r>
              <a:rPr lang="en-CA" dirty="0" smtClean="0"/>
              <a:t> &amp; HTML5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Intro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73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</a:t>
            </a:r>
            <a:r>
              <a:rPr lang="en-CA" dirty="0" err="1" smtClean="0"/>
              <a:t>Javascript</a:t>
            </a:r>
            <a:r>
              <a:rPr lang="en-CA" dirty="0" smtClean="0"/>
              <a:t>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Next big thing in online games</a:t>
            </a:r>
          </a:p>
          <a:p>
            <a:r>
              <a:rPr lang="en-CA" dirty="0" smtClean="0"/>
              <a:t>Flash is slowly on its way out</a:t>
            </a:r>
          </a:p>
          <a:p>
            <a:r>
              <a:rPr lang="en-CA" dirty="0" smtClean="0"/>
              <a:t>Can be coded via any text editor, flash costs mega $$$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695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are </a:t>
            </a:r>
            <a:r>
              <a:rPr lang="en-CA" dirty="0" err="1" smtClean="0"/>
              <a:t>Javascript</a:t>
            </a:r>
            <a:r>
              <a:rPr lang="en-CA" dirty="0" smtClean="0"/>
              <a:t> &amp; HTML5?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HTML is the page layout, is STATIC, usually an HTM or HTML file</a:t>
            </a:r>
          </a:p>
          <a:p>
            <a:r>
              <a:rPr lang="en-CA" dirty="0" err="1" smtClean="0"/>
              <a:t>Javascript</a:t>
            </a:r>
            <a:r>
              <a:rPr lang="en-CA" dirty="0" smtClean="0"/>
              <a:t> is the program that runs on the page, usually a JS file</a:t>
            </a:r>
          </a:p>
          <a:p>
            <a:r>
              <a:rPr lang="en-CA" dirty="0" smtClean="0"/>
              <a:t>We will be focusing on the </a:t>
            </a:r>
            <a:r>
              <a:rPr lang="en-CA" dirty="0" err="1" smtClean="0"/>
              <a:t>Javascript</a:t>
            </a:r>
            <a:r>
              <a:rPr lang="en-CA" dirty="0" smtClean="0"/>
              <a:t> side of things for now</a:t>
            </a:r>
          </a:p>
          <a:p>
            <a:r>
              <a:rPr lang="en-CA" dirty="0" smtClean="0"/>
              <a:t>We will be writing our code in the most </a:t>
            </a:r>
            <a:r>
              <a:rPr lang="en-CA" dirty="0" err="1" smtClean="0"/>
              <a:t>hardcore</a:t>
            </a:r>
            <a:r>
              <a:rPr lang="en-CA" dirty="0" smtClean="0"/>
              <a:t> way possible</a:t>
            </a:r>
          </a:p>
          <a:p>
            <a:r>
              <a:rPr lang="en-CA" dirty="0" smtClean="0"/>
              <a:t>We are going to write code in NOTEPAD (We may also use a more advanced program later on, but for now Notepad will do.)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468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HTML </a:t>
            </a:r>
            <a:r>
              <a:rPr lang="en-CA" dirty="0" err="1" smtClean="0"/>
              <a:t>vs</a:t>
            </a:r>
            <a:r>
              <a:rPr lang="en-CA" dirty="0" smtClean="0"/>
              <a:t> HTML5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HTML5 is an extension of HTML, has the glorious CANVAS element</a:t>
            </a:r>
          </a:p>
          <a:p>
            <a:r>
              <a:rPr lang="en-CA" dirty="0" smtClean="0"/>
              <a:t>The canvas is an object that sits on the page (like a picture) but we can display anything we want on the canvas whenever we want</a:t>
            </a:r>
          </a:p>
          <a:p>
            <a:r>
              <a:rPr lang="en-CA" dirty="0" smtClean="0"/>
              <a:t>The canvas is basically a picture that changes according to what we say in our code.</a:t>
            </a:r>
          </a:p>
          <a:p>
            <a:r>
              <a:rPr lang="en-CA" dirty="0" smtClean="0"/>
              <a:t>This is what lets us make games so easy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0219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47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TO DO 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 your student drive, create a folder named: </a:t>
            </a:r>
            <a:r>
              <a:rPr lang="en-CA" b="1" u="sng" dirty="0" smtClean="0"/>
              <a:t>templates</a:t>
            </a:r>
          </a:p>
          <a:p>
            <a:r>
              <a:rPr lang="en-CA" dirty="0" smtClean="0"/>
              <a:t>Go to </a:t>
            </a:r>
            <a:r>
              <a:rPr lang="en-CA" dirty="0" smtClean="0">
                <a:hlinkClick r:id="rId2"/>
              </a:rPr>
              <a:t>http://www.artofzombie.com/templates.html</a:t>
            </a:r>
            <a:endParaRPr lang="en-CA" dirty="0" smtClean="0"/>
          </a:p>
          <a:p>
            <a:r>
              <a:rPr lang="en-CA" dirty="0" smtClean="0"/>
              <a:t>Right click as save both </a:t>
            </a:r>
            <a:r>
              <a:rPr lang="en-CA" b="1" u="sng" dirty="0" smtClean="0"/>
              <a:t>HTML Page </a:t>
            </a:r>
            <a:r>
              <a:rPr lang="en-CA" dirty="0" smtClean="0"/>
              <a:t>&amp; </a:t>
            </a:r>
            <a:r>
              <a:rPr lang="en-CA" b="1" u="sng" dirty="0" err="1" smtClean="0"/>
              <a:t>Javascript</a:t>
            </a:r>
            <a:r>
              <a:rPr lang="en-CA" b="1" u="sng" dirty="0" smtClean="0"/>
              <a:t> Code </a:t>
            </a:r>
            <a:r>
              <a:rPr lang="en-CA" dirty="0" smtClean="0"/>
              <a:t>into your templates folder</a:t>
            </a:r>
          </a:p>
          <a:p>
            <a:r>
              <a:rPr lang="en-CA" dirty="0" smtClean="0"/>
              <a:t>Open the html file and see Hello World</a:t>
            </a:r>
          </a:p>
          <a:p>
            <a:r>
              <a:rPr lang="en-CA" dirty="0" smtClean="0"/>
              <a:t>Open the JS file to see the code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61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TO DO </a:t>
            </a:r>
            <a:r>
              <a:rPr lang="en-CA" dirty="0" err="1" smtClean="0"/>
              <a:t>Con’t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Change the background of the canvas to something else</a:t>
            </a:r>
          </a:p>
          <a:p>
            <a:r>
              <a:rPr lang="en-CA" dirty="0" smtClean="0"/>
              <a:t>Print your name in all 4 corners, as close to the edges as </a:t>
            </a:r>
            <a:r>
              <a:rPr lang="en-CA" smtClean="0"/>
              <a:t>you can</a:t>
            </a:r>
            <a:endParaRPr lang="en-CA" dirty="0" smtClean="0"/>
          </a:p>
          <a:p>
            <a:r>
              <a:rPr lang="en-CA" dirty="0" smtClean="0"/>
              <a:t>Make a border in a different colour of width 10 pixels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400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</TotalTime>
  <Words>277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Javascript &amp; HTML5</vt:lpstr>
      <vt:lpstr>Why Javascript?</vt:lpstr>
      <vt:lpstr>What are Javascript &amp; HTML5?</vt:lpstr>
      <vt:lpstr>HTML vs HTML5</vt:lpstr>
      <vt:lpstr>Questions?</vt:lpstr>
      <vt:lpstr>TO DO List</vt:lpstr>
      <vt:lpstr>TO DO Con’t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 &amp; HTML5</dc:title>
  <dc:creator>Main</dc:creator>
  <cp:lastModifiedBy>Main</cp:lastModifiedBy>
  <cp:revision>7</cp:revision>
  <dcterms:created xsi:type="dcterms:W3CDTF">2013-09-02T23:35:00Z</dcterms:created>
  <dcterms:modified xsi:type="dcterms:W3CDTF">2013-09-03T00:29:48Z</dcterms:modified>
</cp:coreProperties>
</file>