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2" r:id="rId8"/>
    <p:sldId id="261" r:id="rId9"/>
    <p:sldId id="263" r:id="rId10"/>
    <p:sldId id="266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Grade 11 comp-</a:t>
            </a:r>
            <a:r>
              <a:rPr lang="en-CA" dirty="0" err="1" smtClean="0"/>
              <a:t>sci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ics3u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5271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Course Description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err="1" smtClean="0"/>
              <a:t>Javascript</a:t>
            </a:r>
            <a:r>
              <a:rPr lang="en-CA" sz="2400" dirty="0" smtClean="0"/>
              <a:t> &amp; HTML5</a:t>
            </a:r>
          </a:p>
          <a:p>
            <a:pPr lvl="1"/>
            <a:r>
              <a:rPr lang="en-CA" sz="2400" dirty="0" smtClean="0"/>
              <a:t>Artwork- A bit of </a:t>
            </a:r>
            <a:r>
              <a:rPr lang="en-CA" sz="2400" dirty="0" err="1" smtClean="0"/>
              <a:t>photoshop</a:t>
            </a:r>
            <a:endParaRPr lang="en-CA" sz="2400" dirty="0" smtClean="0"/>
          </a:p>
          <a:p>
            <a:pPr lvl="1"/>
            <a:r>
              <a:rPr lang="en-CA" sz="2400" dirty="0" smtClean="0"/>
              <a:t>Coding skills, </a:t>
            </a:r>
            <a:r>
              <a:rPr lang="en-CA" sz="2400" dirty="0" err="1" smtClean="0"/>
              <a:t>hardcore</a:t>
            </a:r>
            <a:r>
              <a:rPr lang="en-CA" sz="2400" dirty="0" smtClean="0"/>
              <a:t> coding skills- We are using the basics </a:t>
            </a:r>
            <a:r>
              <a:rPr lang="en-CA" sz="2400" dirty="0" smtClean="0">
                <a:sym typeface="Wingdings" panose="05000000000000000000" pitchFamily="2" charset="2"/>
              </a:rPr>
              <a:t></a:t>
            </a:r>
            <a:endParaRPr lang="en-CA" sz="2400" dirty="0" smtClean="0"/>
          </a:p>
          <a:p>
            <a:r>
              <a:rPr lang="en-CA" sz="2400" dirty="0" smtClean="0"/>
              <a:t>Robots! (Maybe)</a:t>
            </a:r>
          </a:p>
          <a:p>
            <a:pPr lvl="1"/>
            <a:r>
              <a:rPr lang="en-CA" sz="2400" dirty="0" smtClean="0"/>
              <a:t>Engineering and problem solving- With LEGO!</a:t>
            </a:r>
          </a:p>
          <a:p>
            <a:pPr lvl="1"/>
            <a:r>
              <a:rPr lang="en-CA" sz="2400" dirty="0" smtClean="0"/>
              <a:t>More Coding!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209038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Next course?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/>
              <a:t>Specialist High Skills Major</a:t>
            </a:r>
          </a:p>
          <a:p>
            <a:pPr lvl="1"/>
            <a:r>
              <a:rPr lang="en-CA" sz="2400" dirty="0" smtClean="0"/>
              <a:t>COOP- See Mr. Mazer for the exciting details!</a:t>
            </a:r>
          </a:p>
          <a:p>
            <a:r>
              <a:rPr lang="en-CA" sz="2400" dirty="0" smtClean="0"/>
              <a:t>Grade 11 Comp </a:t>
            </a:r>
            <a:r>
              <a:rPr lang="en-CA" sz="2400" dirty="0" err="1" smtClean="0"/>
              <a:t>Sci</a:t>
            </a:r>
            <a:r>
              <a:rPr lang="en-CA" sz="2400" dirty="0" smtClean="0"/>
              <a:t>- More involved coding</a:t>
            </a:r>
          </a:p>
          <a:p>
            <a:r>
              <a:rPr lang="en-CA" sz="2400" dirty="0" smtClean="0"/>
              <a:t>Grade 11 Engineering- Bigger, smarter robotics.  Autonomous systems.</a:t>
            </a:r>
          </a:p>
          <a:p>
            <a:pPr lvl="1"/>
            <a:r>
              <a:rPr lang="en-CA" sz="2400" dirty="0" smtClean="0"/>
              <a:t>Built out of steel using CNC machines, 3D printers</a:t>
            </a:r>
          </a:p>
        </p:txBody>
      </p:sp>
    </p:spTree>
    <p:extLst>
      <p:ext uri="{BB962C8B-B14F-4D97-AF65-F5344CB8AC3E}">
        <p14:creationId xmlns:p14="http://schemas.microsoft.com/office/powerpoint/2010/main" val="18733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Course Requirements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/>
              <a:t>No Prior knowledge needed, we will cover everything from the beginning</a:t>
            </a:r>
          </a:p>
        </p:txBody>
      </p:sp>
    </p:spTree>
    <p:extLst>
      <p:ext uri="{BB962C8B-B14F-4D97-AF65-F5344CB8AC3E}">
        <p14:creationId xmlns:p14="http://schemas.microsoft.com/office/powerpoint/2010/main" val="370459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EVALUATIONS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sz="2400" dirty="0" smtClean="0"/>
              <a:t>Term Work (Tests, Assignments, </a:t>
            </a:r>
            <a:r>
              <a:rPr lang="en-CA" sz="2400" dirty="0" err="1" smtClean="0"/>
              <a:t>etc</a:t>
            </a:r>
            <a:r>
              <a:rPr lang="en-CA" sz="2400" dirty="0" smtClean="0"/>
              <a:t>)- 70%</a:t>
            </a:r>
          </a:p>
          <a:p>
            <a:pPr lvl="1"/>
            <a:r>
              <a:rPr lang="en-CA" sz="2400" dirty="0" smtClean="0"/>
              <a:t>Assignments- Little daily assignments</a:t>
            </a:r>
          </a:p>
          <a:p>
            <a:pPr lvl="1"/>
            <a:r>
              <a:rPr lang="en-CA" sz="2400" dirty="0" smtClean="0"/>
              <a:t>Written tests- Write some code, explain some concepts, the usual.</a:t>
            </a:r>
          </a:p>
          <a:p>
            <a:pPr lvl="1"/>
            <a:r>
              <a:rPr lang="en-CA" sz="2400" dirty="0" smtClean="0"/>
              <a:t>Big projects are generally open ended, if you have a great idea for a project let me know.  Maybe we can use it!</a:t>
            </a:r>
          </a:p>
          <a:p>
            <a:r>
              <a:rPr lang="en-CA" sz="2400" dirty="0" smtClean="0"/>
              <a:t>Culminating- 10%</a:t>
            </a:r>
          </a:p>
          <a:p>
            <a:pPr lvl="1"/>
            <a:r>
              <a:rPr lang="en-CA" sz="2400" dirty="0" smtClean="0"/>
              <a:t>Open ended, you write a proposal for a project.  I OK it.  You make it.</a:t>
            </a:r>
          </a:p>
          <a:p>
            <a:r>
              <a:rPr lang="en-CA" sz="2400" dirty="0" smtClean="0"/>
              <a:t>Exam- 20%</a:t>
            </a:r>
          </a:p>
          <a:p>
            <a:pPr lvl="1"/>
            <a:r>
              <a:rPr lang="en-CA" sz="2400" dirty="0" smtClean="0"/>
              <a:t>Too bad, had to be a down side somewhere.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3765404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Missed Work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/>
              <a:t>You are responsible for any missed tests / assignments</a:t>
            </a:r>
          </a:p>
          <a:p>
            <a:r>
              <a:rPr lang="en-CA" sz="2400" dirty="0" smtClean="0"/>
              <a:t>If you miss a test, be prepared to write it the minute you get back</a:t>
            </a:r>
          </a:p>
          <a:p>
            <a:r>
              <a:rPr lang="en-CA" sz="2400" dirty="0" smtClean="0"/>
              <a:t>If something extra special happens, talk to me and we will work something out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54222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</a:t>
            </a:r>
            <a:r>
              <a:rPr lang="en-CA" dirty="0" err="1" smtClean="0"/>
              <a:t>Intertubes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/>
              <a:t>Video games-  Leave them alone, if you want to play a game, make one!</a:t>
            </a:r>
          </a:p>
          <a:p>
            <a:r>
              <a:rPr lang="en-CA" sz="2400" dirty="0" err="1" smtClean="0"/>
              <a:t>Youtube</a:t>
            </a:r>
            <a:r>
              <a:rPr lang="en-CA" sz="2400" dirty="0" smtClean="0"/>
              <a:t> for Music- Use head phones, if I can hear it, so can the person next to you.  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205637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Lates</a:t>
            </a:r>
            <a:r>
              <a:rPr lang="en-CA" dirty="0" smtClean="0"/>
              <a:t> &amp; absences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/>
              <a:t>If you arrive late, stay outside until I’m done the lesson or I let you in, just wave to let me know you are there.  This way there are no interruptions.</a:t>
            </a:r>
          </a:p>
          <a:p>
            <a:r>
              <a:rPr lang="en-CA" sz="2400" dirty="0" smtClean="0"/>
              <a:t>Frequent </a:t>
            </a:r>
            <a:r>
              <a:rPr lang="en-CA" sz="2400" dirty="0" err="1" smtClean="0"/>
              <a:t>lates</a:t>
            </a:r>
            <a:r>
              <a:rPr lang="en-CA" sz="2400" dirty="0" smtClean="0"/>
              <a:t> / absences- Phone calls home, if you aren’t in class it is going to be VERY difficult to get a good grade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281325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Food &amp; Drink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/>
              <a:t>This space intentionally left blank.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65080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Lab equipment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/>
              <a:t>IF something is broken when you get to class, let me know.  DON’T just fix it by breaking the computer next to it.</a:t>
            </a:r>
          </a:p>
          <a:p>
            <a:r>
              <a:rPr lang="en-CA" sz="2400" dirty="0" smtClean="0"/>
              <a:t>DON’T break my stuff, leave the cables alone</a:t>
            </a:r>
          </a:p>
          <a:p>
            <a:r>
              <a:rPr lang="en-CA" sz="2400" dirty="0" smtClean="0"/>
              <a:t>If you insist on breakin</a:t>
            </a:r>
            <a:r>
              <a:rPr lang="en-CA" sz="2400" dirty="0" smtClean="0"/>
              <a:t>g things, you will lose you computer privileges</a:t>
            </a:r>
          </a:p>
          <a:p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410961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Where does the work go?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/>
              <a:t>Save everything on YOUR student drive</a:t>
            </a:r>
          </a:p>
          <a:p>
            <a:r>
              <a:rPr lang="en-CA" sz="2400" dirty="0" smtClean="0"/>
              <a:t>Make sure YOU can login</a:t>
            </a:r>
          </a:p>
          <a:p>
            <a:r>
              <a:rPr lang="en-CA" sz="2400" dirty="0" smtClean="0"/>
              <a:t>Make a folder on your drive for this course and keep it organised (that means sub-folders)</a:t>
            </a:r>
          </a:p>
          <a:p>
            <a:r>
              <a:rPr lang="en-CA" sz="2400" dirty="0" smtClean="0"/>
              <a:t>Eventually, your big projects will go online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75333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Any questions?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/>
              <a:t>???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42759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TC103457452[[fn=Celestial]]</Template>
  <TotalTime>738</TotalTime>
  <Words>442</Words>
  <Application>Microsoft Office PowerPoint</Application>
  <PresentationFormat>Widescreen</PresentationFormat>
  <Paragraphs>49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Celestial</vt:lpstr>
      <vt:lpstr>Grade 11 comp-sci</vt:lpstr>
      <vt:lpstr>Course Description</vt:lpstr>
      <vt:lpstr>Next course?</vt:lpstr>
      <vt:lpstr>Course Requirements</vt:lpstr>
      <vt:lpstr>EVALUATIONS</vt:lpstr>
      <vt:lpstr>Missed Work</vt:lpstr>
      <vt:lpstr>The Intertubes</vt:lpstr>
      <vt:lpstr>Lates &amp; absences</vt:lpstr>
      <vt:lpstr>Food &amp; Drink</vt:lpstr>
      <vt:lpstr>Lab equipment</vt:lpstr>
      <vt:lpstr>Where does the work go?</vt:lpstr>
      <vt:lpstr>Any questions?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Grade 9 Engineering</dc:title>
  <dc:creator>Main</dc:creator>
  <cp:lastModifiedBy>Main</cp:lastModifiedBy>
  <cp:revision>20</cp:revision>
  <dcterms:created xsi:type="dcterms:W3CDTF">2013-08-30T19:22:14Z</dcterms:created>
  <dcterms:modified xsi:type="dcterms:W3CDTF">2013-09-03T12:59:24Z</dcterms:modified>
</cp:coreProperties>
</file>